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6.xml.rels" ContentType="application/vnd.openxmlformats-package.relationships+xml"/>
  <Override PartName="/ppt/slides/_rels/slide4.xml.rels" ContentType="application/vnd.openxmlformats-package.relationships+xml"/>
  <Override PartName="/ppt/slides/_rels/slide15.xml.rels" ContentType="application/vnd.openxmlformats-package.relationships+xml"/>
  <Override PartName="/ppt/slides/_rels/slide3.xml.rels" ContentType="application/vnd.openxmlformats-package.relationships+xml"/>
  <Override PartName="/ppt/slides/_rels/slide14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CEBD2F-A31A-4E7F-969C-42775BC3B9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37CEC1-2C07-4873-85A1-51061385FD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225DE90-49B3-4413-A025-C00204DDD87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F2579C-FEE5-4986-8428-8E183F1237D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DC1723-F9DD-4B32-9167-AB40D239F2E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4D7CF1-2AFC-44D2-AB20-F7D8EB3E20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2D0C8A-BE4C-4083-9F2E-83B145B55A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112AB05-EF69-45FC-B95B-58400F621A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DFE8044-0D5E-4A70-B539-5504C9B3A11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AD3EAF-B9FE-423F-90F2-577A2D628F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F4DAA2-6256-4455-99C8-92921E14E5E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D1B65A-8CF8-433C-AD6F-9C1B0AE9D54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3292827-CF9E-4F4B-B935-60B4CF2BC7FA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48360" y="247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Руководство пользователя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Оглавление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Ядро игры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Геймплей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Дизайн мира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Мультиплеер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Дополнительные функции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Сохранение и загрузка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Ядро игры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Игровой движок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является основой для всей архитектуры игры.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физики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обрабатывает физическое поведение объектов.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анимации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анимациями персонажей и объектов.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Ядро игры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616"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Менеджер аудио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управляет звуками и музыкой в игре.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искусственного интеллекта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поведением NPC.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Менеджер состояний игры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переходами между различными состояниями игры.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Ядро игры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Менеджер ресурсов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загрузкой и выгрузкой игровых ресурсов.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Логирование и отладка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предоставляет инструменты для отслеживания ошибок и оптимизации производительности.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Геймплей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интерфейса пользователя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управляет элементами интерфейса и взаимодействием с пользователем.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квестов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управляет заданиями и миссиями.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Геймплей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Инвентарь и система предметов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предметами, доступными для игрока.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персонажей и развития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созданием и развитием персонажей.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Геймплей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616"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боя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регулирует механики боя и взаимодействия во время сражений.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магии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использованием магических способностей и заклинаний.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диалогов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позволяет игрокам взаимодействовать с NPC через диалоговые окна.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Геймплей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616"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крафтинга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позволяет создавать новые предметы.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торговли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экономикой и торговлей в игре.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фракций и репутации 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управляет отношениями между игроком и различными группировками.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Дизайн мира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мира и локации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создает и управляет игровым миром, включая различные локации.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погоды и времени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симулирует изменение погоды и суточные циклы.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Дизайн мира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эффектов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управляет специальными визуальными и аудиоэффектами.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навигации и картографии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предоставляет карты и инструменты навигации.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Мультиплеер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мультиплеера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позволяет игрокам взаимодействовать друг с другом в онлайн-режиме.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Дополнительные функции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достижений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управляет достижениями игрока и награждает их за выполнение определенных задач.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Локализация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переводит текст и аудио игры на разные языки.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Дополнительные функции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Поддержка контроллеров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позволяет играть с использованием различных устройств ввода.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уровней сложности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позволяет настраивать уровень сложности игры.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Дополнительные функции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модификаций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позволяет сообществу создавать и распространять собственные модификации к игре.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1417"/>
              </a:spcBef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Сохранение и загрузка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ru-RU" sz="3200" spc="-1" strike="noStrike">
                <a:solidFill>
                  <a:srgbClr val="000000"/>
                </a:solidFill>
                <a:latin typeface="Arial"/>
              </a:rPr>
              <a:t>Система сохранения и загрузки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 позволяет игроку сохранять и загружать свой прогресс.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LibreOffice/7.6.4.1$Linux_X86_64 LibreOffice_project/60$Build-1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2024-02-22T13:56:28Z</dcterms:created>
  <dc:creator/>
  <dc:description/>
  <dc:language>ru-RU</dc:language>
  <cp:lastModifiedBy/>
  <dcterms:modified xsi:type="dcterms:W3CDTF">2024-02-24T11:47:16Z</dcterms:modified>
  <cp:revision>9</cp:revision>
  <dc:subject/>
  <dc:title/>
</cp:coreProperties>
</file>